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B481A-404A-CB84-0239-57D7F1C53942}" v="194" dt="2024-12-04T05:57:53.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8D5D83F1-BF6E-4A98-8153-BAC9ABDE7CE3}" type="datetimeFigureOut">
              <a:rPr lang="en-US" dirty="0"/>
              <a:t>12/3/2024</a:t>
            </a:fld>
            <a:endParaRPr lang="en-US" dirty="0"/>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27964787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ED9BE5A2-57A1-4629-B29D-D386573AF9F3}" type="datetimeFigureOut">
              <a:rPr lang="en-US" dirty="0"/>
              <a:t>12/3/2024</a:t>
            </a:fld>
            <a:endParaRPr lang="en-US" dirty="0"/>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4667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A3A72485-1B57-41B4-A998-97848CC136C2}" type="datetimeFigureOut">
              <a:rPr lang="en-US" dirty="0"/>
              <a:t>12/3/2024</a:t>
            </a:fld>
            <a:endParaRPr lang="en-US" dirty="0"/>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275383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BA576E92-E5C8-4FF8-B2BE-A516F6A1724E}" type="datetimeFigureOut">
              <a:rPr lang="en-US" dirty="0"/>
              <a:t>12/3/2024</a:t>
            </a:fld>
            <a:endParaRPr lang="en-US" dirty="0"/>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362105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6DDB232-C681-46A2-B21F-2BD21E9CA134}" type="datetimeFigureOut">
              <a:rPr lang="en-US" dirty="0"/>
              <a:t>12/3/2024</a:t>
            </a:fld>
            <a:endParaRPr lang="en-US" dirty="0"/>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283117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30ABE26E-66F9-4E5F-9E07-CA7CDB200281}" type="datetimeFigureOut">
              <a:rPr lang="en-US" dirty="0"/>
              <a:t>12/3/2024</a:t>
            </a:fld>
            <a:endParaRPr lang="en-US" dirty="0"/>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146806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85A1A01C-F286-49E7-998E-3D5BB613F99A}" type="datetimeFigureOut">
              <a:rPr lang="en-US" dirty="0"/>
              <a:t>12/3/2024</a:t>
            </a:fld>
            <a:endParaRPr lang="en-US" dirty="0"/>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231837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7CC2C0A-F771-42D9-AAB0-90C3A2B0FEAD}" type="datetimeFigureOut">
              <a:rPr lang="en-US" dirty="0"/>
              <a:t>12/3/2024</a:t>
            </a:fld>
            <a:endParaRPr lang="en-US" dirty="0"/>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937127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2CA2A270-409D-4410-9649-B7481576446C}" type="datetimeFigureOut">
              <a:rPr lang="en-US" dirty="0"/>
              <a:t>12/3/2024</a:t>
            </a:fld>
            <a:endParaRPr lang="en-US" dirty="0"/>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150432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42200AA3-798A-4433-8927-6E115914B6EF}" type="datetimeFigureOut">
              <a:rPr lang="en-US" dirty="0"/>
              <a:t>12/3/2024</a:t>
            </a:fld>
            <a:endParaRPr lang="en-US" dirty="0"/>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301521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36322871-0F85-43DC-99D7-CA8E7437E2EC}" type="datetimeFigureOut">
              <a:rPr lang="en-US" dirty="0"/>
              <a:t>12/3/2024</a:t>
            </a:fld>
            <a:endParaRPr lang="en-US" dirty="0"/>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dirty="0"/>
              <a:t>‹#›</a:t>
            </a:fld>
            <a:endParaRPr lang="en-US" dirty="0"/>
          </a:p>
        </p:txBody>
      </p:sp>
    </p:spTree>
    <p:extLst>
      <p:ext uri="{BB962C8B-B14F-4D97-AF65-F5344CB8AC3E}">
        <p14:creationId xmlns:p14="http://schemas.microsoft.com/office/powerpoint/2010/main" val="1395176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E857DF4D-D974-434D-9D64-40B7405DF5F0}" type="datetimeFigureOut">
              <a:rPr lang="en-US" dirty="0"/>
              <a:t>12/3/2024</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r>
              <a:rPr lang="en-US" dirty="0"/>
              <a:t>
              </a:t>
            </a:r>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dirty="0"/>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2108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p15:clr>
            <a:srgbClr val="F26B43"/>
          </p15:clr>
        </p15:guide>
        <p15:guide id="4" pos="3840">
          <p15:clr>
            <a:srgbClr val="F26B43"/>
          </p15:clr>
        </p15:guide>
        <p15:guide id="5" pos="576">
          <p15:clr>
            <a:srgbClr val="F26B43"/>
          </p15:clr>
        </p15:guide>
        <p15:guide id="6" orient="horz"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2629" y="1371600"/>
            <a:ext cx="8552219" cy="2696866"/>
          </a:xfrm>
        </p:spPr>
        <p:txBody>
          <a:bodyPr>
            <a:normAutofit/>
          </a:bodyPr>
          <a:lstStyle/>
          <a:p>
            <a:r>
              <a:rPr lang="en-US" b="1" dirty="0"/>
              <a:t>Welcome to Pink Dinosaur</a:t>
            </a:r>
            <a:endParaRPr lang="en-US" dirty="0"/>
          </a:p>
          <a:p>
            <a:endParaRPr lang="en-US" dirty="0"/>
          </a:p>
        </p:txBody>
      </p:sp>
      <p:sp>
        <p:nvSpPr>
          <p:cNvPr id="3" name="Subtitle 2"/>
          <p:cNvSpPr>
            <a:spLocks noGrp="1"/>
          </p:cNvSpPr>
          <p:nvPr>
            <p:ph type="subTitle" idx="1"/>
          </p:nvPr>
        </p:nvSpPr>
        <p:spPr>
          <a:xfrm>
            <a:off x="912629" y="3046502"/>
            <a:ext cx="9314219" cy="3085056"/>
          </a:xfrm>
        </p:spPr>
        <p:txBody>
          <a:bodyPr vert="horz" lIns="91440" tIns="45720" rIns="91440" bIns="45720" rtlCol="0" anchor="t">
            <a:normAutofit/>
          </a:bodyPr>
          <a:lstStyle/>
          <a:p>
            <a:pPr marL="342900" indent="-342900">
              <a:buChar char="•"/>
            </a:pPr>
            <a:r>
              <a:rPr lang="en-US" dirty="0" err="1">
                <a:latin typeface="Lucida Sans Typewriter"/>
                <a:ea typeface="+mn-lt"/>
                <a:cs typeface="+mn-lt"/>
              </a:rPr>
              <a:t>Taglline</a:t>
            </a:r>
            <a:r>
              <a:rPr lang="en-US" dirty="0">
                <a:latin typeface="Lucida Sans Typewriter"/>
                <a:ea typeface="+mn-lt"/>
                <a:cs typeface="+mn-lt"/>
              </a:rPr>
              <a:t>: rare </a:t>
            </a:r>
            <a:r>
              <a:rPr lang="en-US" dirty="0" err="1">
                <a:latin typeface="Lucida Sans Typewriter"/>
                <a:ea typeface="+mn-lt"/>
                <a:cs typeface="+mn-lt"/>
              </a:rPr>
              <a:t>talent,exceptional</a:t>
            </a:r>
            <a:r>
              <a:rPr lang="en-US" dirty="0">
                <a:latin typeface="Lucida Sans Typewriter"/>
                <a:ea typeface="+mn-lt"/>
                <a:cs typeface="+mn-lt"/>
              </a:rPr>
              <a:t> solutions</a:t>
            </a:r>
            <a:endParaRPr lang="en-US" dirty="0">
              <a:latin typeface="Lucida Sans Typewriter"/>
              <a:ea typeface="Calibri"/>
              <a:cs typeface="Calibri"/>
            </a:endParaRPr>
          </a:p>
          <a:p>
            <a:pPr marL="342900" indent="-342900" algn="l">
              <a:buChar char="•"/>
            </a:pPr>
            <a:r>
              <a:rPr lang="en-US" dirty="0">
                <a:latin typeface="Lucida Sans Typewriter"/>
                <a:ea typeface="+mn-lt"/>
                <a:cs typeface="+mn-lt"/>
              </a:rPr>
              <a:t>High-quality visual of business collaboration and technology integration.</a:t>
            </a:r>
            <a:endParaRPr lang="en-US">
              <a:latin typeface="Lucida Sans Typewriter"/>
              <a:ea typeface="Calibri"/>
              <a:cs typeface="Calibri"/>
            </a:endParaRPr>
          </a:p>
          <a:p>
            <a:pPr marL="342900" indent="-342900">
              <a:buChar char="•"/>
            </a:pPr>
            <a:r>
              <a:rPr lang="en-US" dirty="0">
                <a:latin typeface="Lucida Sans Typewriter"/>
                <a:ea typeface="+mn-lt"/>
                <a:cs typeface="+mn-lt"/>
              </a:rPr>
              <a:t>Brief overview of Pink dinosaur.</a:t>
            </a:r>
            <a:endParaRPr lang="en-US" dirty="0">
              <a:latin typeface="Lucida Sans Typewriter"/>
              <a:ea typeface="Calibri"/>
              <a:cs typeface="Calibri"/>
            </a:endParaRPr>
          </a:p>
          <a:p>
            <a:pPr marL="342900" indent="-342900" algn="l">
              <a:buChar char="•"/>
            </a:pP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6D0B02-9E60-421C-F738-7A0389401FE9}"/>
              </a:ext>
            </a:extLst>
          </p:cNvPr>
          <p:cNvSpPr>
            <a:spLocks noGrp="1"/>
          </p:cNvSpPr>
          <p:nvPr>
            <p:ph type="dt" sz="half" idx="10"/>
          </p:nvPr>
        </p:nvSpPr>
        <p:spPr/>
        <p:txBody>
          <a:bodyPr/>
          <a:lstStyle/>
          <a:p>
            <a:fld id="{F8D9FC5D-72F4-42A2-9890-51EEA26F62E6}" type="datetime1">
              <a:t>12/3/2024</a:t>
            </a:fld>
            <a:endParaRPr lang="en-US" dirty="0"/>
          </a:p>
        </p:txBody>
      </p:sp>
      <p:sp>
        <p:nvSpPr>
          <p:cNvPr id="3" name="Footer Placeholder 2">
            <a:extLst>
              <a:ext uri="{FF2B5EF4-FFF2-40B4-BE49-F238E27FC236}">
                <a16:creationId xmlns:a16="http://schemas.microsoft.com/office/drawing/2014/main" id="{920007B8-6B65-FF7D-AE36-955C86999017}"/>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295044C4-D766-53E2-41A1-2A9B333FCFB1}"/>
              </a:ext>
            </a:extLst>
          </p:cNvPr>
          <p:cNvSpPr>
            <a:spLocks noGrp="1"/>
          </p:cNvSpPr>
          <p:nvPr>
            <p:ph type="sldNum" sz="quarter" idx="12"/>
          </p:nvPr>
        </p:nvSpPr>
        <p:spPr/>
        <p:txBody>
          <a:bodyPr/>
          <a:lstStyle/>
          <a:p>
            <a:fld id="{70C12960-6E85-460F-B6E3-5B82CB31AF3D}" type="slidenum">
              <a:rPr lang="en-US" dirty="0"/>
              <a:t>10</a:t>
            </a:fld>
            <a:endParaRPr lang="en-US" dirty="0"/>
          </a:p>
        </p:txBody>
      </p:sp>
      <p:sp>
        <p:nvSpPr>
          <p:cNvPr id="5" name="TextBox 4">
            <a:extLst>
              <a:ext uri="{FF2B5EF4-FFF2-40B4-BE49-F238E27FC236}">
                <a16:creationId xmlns:a16="http://schemas.microsoft.com/office/drawing/2014/main" id="{CC3EBAB5-B2BC-297B-C207-DC8E757E99CB}"/>
              </a:ext>
            </a:extLst>
          </p:cNvPr>
          <p:cNvSpPr txBox="1"/>
          <p:nvPr/>
        </p:nvSpPr>
        <p:spPr>
          <a:xfrm>
            <a:off x="310551" y="1417608"/>
            <a:ext cx="11570898"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3. Tailored Technology Solutions</a:t>
            </a:r>
            <a:endParaRPr lang="en-US" dirty="0"/>
          </a:p>
          <a:p>
            <a:br>
              <a:rPr lang="en-US" dirty="0"/>
            </a:br>
            <a:r>
              <a:rPr lang="en-US" dirty="0"/>
              <a:t>"Pink Dinosaur helped us implement a customized Oracle solution that streamlined our operations and improved productivity. Their technical team was highly professional and always went the extra mile to deliver."</a:t>
            </a:r>
            <a:br>
              <a:rPr lang="en-US" dirty="0"/>
            </a:br>
            <a:r>
              <a:rPr lang="en-US" b="1" dirty="0"/>
              <a:t>– Operations Manager, Manufacturing Company</a:t>
            </a:r>
            <a:endParaRPr lang="en-US" b="1"/>
          </a:p>
          <a:p>
            <a:endParaRPr lang="en-US"/>
          </a:p>
          <a:p>
            <a:r>
              <a:rPr lang="en-US" b="1" dirty="0"/>
              <a:t>4. Reliable Partner for Digital Transformation</a:t>
            </a:r>
          </a:p>
          <a:p>
            <a:br>
              <a:rPr lang="en-US" dirty="0"/>
            </a:br>
            <a:r>
              <a:rPr lang="en-US" i="1" dirty="0"/>
              <a:t>"From recruitment to IT solutions, Pink Dinosaur has been a reliable partner. They played a pivotal role in our digital transformation journey, ensuring every aspect of the project was executed flawlessly."</a:t>
            </a:r>
            <a:br>
              <a:rPr lang="en-US" dirty="0"/>
            </a:br>
            <a:r>
              <a:rPr lang="en-US" b="1" dirty="0"/>
              <a:t>– CEO, Healthcare Organization</a:t>
            </a:r>
            <a:endParaRPr lang="en-US"/>
          </a:p>
          <a:p>
            <a:endParaRPr lang="en-US" b="1" dirty="0"/>
          </a:p>
          <a:p>
            <a:r>
              <a:rPr lang="en-US" b="1" dirty="0"/>
              <a:t>5. Exceptional Support and Collaboration</a:t>
            </a:r>
          </a:p>
          <a:p>
            <a:br>
              <a:rPr lang="en-US" dirty="0"/>
            </a:br>
            <a:r>
              <a:rPr lang="en-US" dirty="0"/>
              <a:t>"Working with Pink Dinosaur felt like having an in-house team of experts. Their proactive approach and collaborative mindset ensured the success of our project. Highly recommend them!"</a:t>
            </a:r>
            <a:br>
              <a:rPr lang="en-US" dirty="0"/>
            </a:br>
            <a:r>
              <a:rPr lang="en-US" b="1" dirty="0"/>
              <a:t>– VP of Technology, E-commerce Business</a:t>
            </a:r>
            <a:endParaRPr lang="en-US" b="1"/>
          </a:p>
        </p:txBody>
      </p:sp>
    </p:spTree>
    <p:extLst>
      <p:ext uri="{BB962C8B-B14F-4D97-AF65-F5344CB8AC3E}">
        <p14:creationId xmlns:p14="http://schemas.microsoft.com/office/powerpoint/2010/main" val="964446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DB5D-7CDA-2A91-E1AE-DBD96DDB5802}"/>
              </a:ext>
            </a:extLst>
          </p:cNvPr>
          <p:cNvSpPr>
            <a:spLocks noGrp="1"/>
          </p:cNvSpPr>
          <p:nvPr>
            <p:ph type="title"/>
          </p:nvPr>
        </p:nvSpPr>
        <p:spPr/>
        <p:txBody>
          <a:bodyPr>
            <a:normAutofit/>
          </a:bodyPr>
          <a:lstStyle/>
          <a:p>
            <a:r>
              <a:rPr lang="en-US" b="1" dirty="0"/>
              <a:t>Let’s Collaborate !</a:t>
            </a:r>
          </a:p>
          <a:p>
            <a:endParaRPr lang="en-US"/>
          </a:p>
        </p:txBody>
      </p:sp>
      <p:sp>
        <p:nvSpPr>
          <p:cNvPr id="3" name="Content Placeholder 2">
            <a:extLst>
              <a:ext uri="{FF2B5EF4-FFF2-40B4-BE49-F238E27FC236}">
                <a16:creationId xmlns:a16="http://schemas.microsoft.com/office/drawing/2014/main" id="{DC47974F-060E-06F1-FD2A-35D8D942E358}"/>
              </a:ext>
            </a:extLst>
          </p:cNvPr>
          <p:cNvSpPr>
            <a:spLocks noGrp="1"/>
          </p:cNvSpPr>
          <p:nvPr>
            <p:ph idx="1"/>
          </p:nvPr>
        </p:nvSpPr>
        <p:spPr/>
        <p:txBody>
          <a:bodyPr vert="horz" lIns="91440" tIns="45720" rIns="91440" bIns="45720" rtlCol="0" anchor="t">
            <a:normAutofit/>
          </a:bodyPr>
          <a:lstStyle/>
          <a:p>
            <a:pPr marL="0" indent="0">
              <a:buNone/>
            </a:pPr>
            <a:r>
              <a:rPr lang="en-US" b="1" dirty="0">
                <a:ea typeface="+mn-lt"/>
                <a:cs typeface="+mn-lt"/>
              </a:rPr>
              <a:t>Contact Us</a:t>
            </a:r>
            <a:endParaRPr lang="en-US" b="1" dirty="0"/>
          </a:p>
          <a:p>
            <a:pPr marL="493395" lvl="1"/>
            <a:r>
              <a:rPr lang="en-US" b="1">
                <a:ea typeface="+mn-lt"/>
                <a:cs typeface="+mn-lt"/>
              </a:rPr>
              <a:t>Address</a:t>
            </a:r>
            <a:endParaRPr lang="en-US" b="1"/>
          </a:p>
          <a:p>
            <a:pPr marL="493395" lvl="1"/>
            <a:r>
              <a:rPr lang="en-US" b="1" dirty="0">
                <a:ea typeface="+mn-lt"/>
                <a:cs typeface="+mn-lt"/>
              </a:rPr>
              <a:t>Phone Number</a:t>
            </a:r>
            <a:endParaRPr lang="en-US" b="1"/>
          </a:p>
          <a:p>
            <a:pPr marL="493395" lvl="1"/>
            <a:r>
              <a:rPr lang="en-US" b="1" dirty="0">
                <a:ea typeface="+mn-lt"/>
                <a:cs typeface="+mn-lt"/>
              </a:rPr>
              <a:t>Email</a:t>
            </a:r>
            <a:endParaRPr lang="en-US" b="1"/>
          </a:p>
          <a:p>
            <a:pPr marL="493395" lvl="1"/>
            <a:r>
              <a:rPr lang="en-US" b="1" dirty="0">
                <a:ea typeface="+mn-lt"/>
                <a:cs typeface="+mn-lt"/>
              </a:rPr>
              <a:t>Website</a:t>
            </a:r>
            <a:endParaRPr lang="en-US" b="1"/>
          </a:p>
          <a:p>
            <a:endParaRPr lang="en-US" b="1" dirty="0"/>
          </a:p>
        </p:txBody>
      </p:sp>
      <p:sp>
        <p:nvSpPr>
          <p:cNvPr id="4" name="Date Placeholder 3">
            <a:extLst>
              <a:ext uri="{FF2B5EF4-FFF2-40B4-BE49-F238E27FC236}">
                <a16:creationId xmlns:a16="http://schemas.microsoft.com/office/drawing/2014/main" id="{424BB740-2A31-B7D0-5BA5-E84F96513D2F}"/>
              </a:ext>
            </a:extLst>
          </p:cNvPr>
          <p:cNvSpPr>
            <a:spLocks noGrp="1"/>
          </p:cNvSpPr>
          <p:nvPr>
            <p:ph type="dt" sz="half" idx="10"/>
          </p:nvPr>
        </p:nvSpPr>
        <p:spPr/>
        <p:txBody>
          <a:bodyPr/>
          <a:lstStyle/>
          <a:p>
            <a:fld id="{AFBE769C-9181-491E-A6BA-84C74610803E}" type="datetime1">
              <a:t>12/3/2024</a:t>
            </a:fld>
            <a:endParaRPr lang="en-US" dirty="0"/>
          </a:p>
        </p:txBody>
      </p:sp>
      <p:sp>
        <p:nvSpPr>
          <p:cNvPr id="5" name="Footer Placeholder 4">
            <a:extLst>
              <a:ext uri="{FF2B5EF4-FFF2-40B4-BE49-F238E27FC236}">
                <a16:creationId xmlns:a16="http://schemas.microsoft.com/office/drawing/2014/main" id="{E98732EC-2D1E-53D9-F364-43CFCED8D80D}"/>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AE3D3F85-FE16-0B6B-FB66-0B7BE26BB1D5}"/>
              </a:ext>
            </a:extLst>
          </p:cNvPr>
          <p:cNvSpPr>
            <a:spLocks noGrp="1"/>
          </p:cNvSpPr>
          <p:nvPr>
            <p:ph type="sldNum" sz="quarter" idx="12"/>
          </p:nvPr>
        </p:nvSpPr>
        <p:spPr/>
        <p:txBody>
          <a:bodyPr/>
          <a:lstStyle/>
          <a:p>
            <a:fld id="{70C12960-6E85-460F-B6E3-5B82CB31AF3D}" type="slidenum">
              <a:rPr lang="en-US" dirty="0"/>
              <a:t>11</a:t>
            </a:fld>
            <a:endParaRPr lang="en-US" dirty="0"/>
          </a:p>
        </p:txBody>
      </p:sp>
    </p:spTree>
    <p:extLst>
      <p:ext uri="{BB962C8B-B14F-4D97-AF65-F5344CB8AC3E}">
        <p14:creationId xmlns:p14="http://schemas.microsoft.com/office/powerpoint/2010/main" val="221277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14FDB-E8AE-9BEE-E503-402A1B7DE4B7}"/>
              </a:ext>
            </a:extLst>
          </p:cNvPr>
          <p:cNvSpPr>
            <a:spLocks noGrp="1"/>
          </p:cNvSpPr>
          <p:nvPr>
            <p:ph type="title"/>
          </p:nvPr>
        </p:nvSpPr>
        <p:spPr/>
        <p:txBody>
          <a:bodyPr/>
          <a:lstStyle/>
          <a:p>
            <a:r>
              <a:rPr lang="en-US" b="1" dirty="0">
                <a:latin typeface="Grandview Display"/>
                <a:ea typeface="+mj-lt"/>
                <a:cs typeface="+mj-lt"/>
              </a:rPr>
              <a:t>Who We Are</a:t>
            </a:r>
            <a:endParaRPr lang="en-US" b="1">
              <a:latin typeface="Grandview Display"/>
            </a:endParaRPr>
          </a:p>
        </p:txBody>
      </p:sp>
      <p:sp>
        <p:nvSpPr>
          <p:cNvPr id="3" name="Content Placeholder 2">
            <a:extLst>
              <a:ext uri="{FF2B5EF4-FFF2-40B4-BE49-F238E27FC236}">
                <a16:creationId xmlns:a16="http://schemas.microsoft.com/office/drawing/2014/main" id="{141E4C8F-BD99-6139-4A3A-E33A94ECF19A}"/>
              </a:ext>
            </a:extLst>
          </p:cNvPr>
          <p:cNvSpPr>
            <a:spLocks noGrp="1"/>
          </p:cNvSpPr>
          <p:nvPr>
            <p:ph idx="1"/>
          </p:nvPr>
        </p:nvSpPr>
        <p:spPr/>
        <p:txBody>
          <a:bodyPr vert="horz" lIns="91440" tIns="45720" rIns="91440" bIns="45720" rtlCol="0" anchor="t">
            <a:normAutofit/>
          </a:bodyPr>
          <a:lstStyle/>
          <a:p>
            <a:r>
              <a:rPr lang="en-US" b="1" i="1" dirty="0">
                <a:latin typeface="Lucida Sans Typewriter"/>
                <a:ea typeface="+mn-lt"/>
                <a:cs typeface="+mn-lt"/>
              </a:rPr>
              <a:t>More than a service provider; we are your trusted partner.</a:t>
            </a:r>
            <a:endParaRPr lang="en-US" b="1">
              <a:latin typeface="Lucida Sans Typewriter"/>
            </a:endParaRPr>
          </a:p>
          <a:p>
            <a:r>
              <a:rPr lang="en-US" b="1" dirty="0">
                <a:latin typeface="Lucida Sans Typewriter"/>
                <a:ea typeface="+mn-lt"/>
                <a:cs typeface="+mn-lt"/>
              </a:rPr>
              <a:t>Specialize in:</a:t>
            </a:r>
            <a:endParaRPr lang="en-US" b="1">
              <a:latin typeface="Lucida Sans Typewriter"/>
            </a:endParaRPr>
          </a:p>
          <a:p>
            <a:pPr marL="493395" lvl="1"/>
            <a:r>
              <a:rPr lang="en-US" b="1" dirty="0">
                <a:latin typeface="Lucida Sans Typewriter"/>
                <a:ea typeface="+mn-lt"/>
                <a:cs typeface="+mn-lt"/>
              </a:rPr>
              <a:t>Comprehensive staffing and recruitment solutions.</a:t>
            </a:r>
            <a:endParaRPr lang="en-US" b="1">
              <a:latin typeface="Lucida Sans Typewriter"/>
            </a:endParaRPr>
          </a:p>
          <a:p>
            <a:pPr marL="493395" lvl="1"/>
            <a:r>
              <a:rPr lang="en-US" b="1" dirty="0">
                <a:latin typeface="Lucida Sans Typewriter"/>
                <a:ea typeface="+mn-lt"/>
                <a:cs typeface="+mn-lt"/>
              </a:rPr>
              <a:t>Full suite of IT services tailored to diverse client needs.</a:t>
            </a:r>
            <a:endParaRPr lang="en-US" b="1">
              <a:latin typeface="Lucida Sans Typewriter"/>
            </a:endParaRPr>
          </a:p>
          <a:p>
            <a:r>
              <a:rPr lang="en-US" b="1" dirty="0">
                <a:latin typeface="Lucida Sans Typewriter"/>
                <a:ea typeface="+mn-lt"/>
                <a:cs typeface="+mn-lt"/>
              </a:rPr>
              <a:t>Core values: Excellence, Collaboration, Innovation.</a:t>
            </a:r>
            <a:endParaRPr lang="en-US" b="1">
              <a:latin typeface="Lucida Sans Typewriter"/>
            </a:endParaRPr>
          </a:p>
          <a:p>
            <a:endParaRPr lang="en-US" b="1" dirty="0">
              <a:latin typeface="Lucida Bright"/>
            </a:endParaRPr>
          </a:p>
        </p:txBody>
      </p:sp>
      <p:sp>
        <p:nvSpPr>
          <p:cNvPr id="4" name="Date Placeholder 3">
            <a:extLst>
              <a:ext uri="{FF2B5EF4-FFF2-40B4-BE49-F238E27FC236}">
                <a16:creationId xmlns:a16="http://schemas.microsoft.com/office/drawing/2014/main" id="{F2FC6EA0-D20D-05B4-FF18-E30963AED170}"/>
              </a:ext>
            </a:extLst>
          </p:cNvPr>
          <p:cNvSpPr>
            <a:spLocks noGrp="1"/>
          </p:cNvSpPr>
          <p:nvPr>
            <p:ph type="dt" sz="half" idx="10"/>
          </p:nvPr>
        </p:nvSpPr>
        <p:spPr/>
        <p:txBody>
          <a:bodyPr/>
          <a:lstStyle/>
          <a:p>
            <a:fld id="{2FAEB87E-8C0D-40EE-BE1A-1F9C325F190A}" type="datetime1">
              <a:t>12/3/2024</a:t>
            </a:fld>
            <a:endParaRPr lang="en-US" dirty="0"/>
          </a:p>
        </p:txBody>
      </p:sp>
      <p:sp>
        <p:nvSpPr>
          <p:cNvPr id="5" name="Footer Placeholder 4">
            <a:extLst>
              <a:ext uri="{FF2B5EF4-FFF2-40B4-BE49-F238E27FC236}">
                <a16:creationId xmlns:a16="http://schemas.microsoft.com/office/drawing/2014/main" id="{D0D3EA8F-97AB-66BB-D1DB-60684E781216}"/>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5C31358-671B-70A1-C5E6-248E097A3414}"/>
              </a:ext>
            </a:extLst>
          </p:cNvPr>
          <p:cNvSpPr>
            <a:spLocks noGrp="1"/>
          </p:cNvSpPr>
          <p:nvPr>
            <p:ph type="sldNum" sz="quarter" idx="12"/>
          </p:nvPr>
        </p:nvSpPr>
        <p:spPr/>
        <p:txBody>
          <a:bodyPr/>
          <a:lstStyle/>
          <a:p>
            <a:fld id="{70C12960-6E85-460F-B6E3-5B82CB31AF3D}" type="slidenum">
              <a:rPr lang="en-US" dirty="0"/>
              <a:t>2</a:t>
            </a:fld>
            <a:endParaRPr lang="en-US" dirty="0"/>
          </a:p>
        </p:txBody>
      </p:sp>
    </p:spTree>
    <p:extLst>
      <p:ext uri="{BB962C8B-B14F-4D97-AF65-F5344CB8AC3E}">
        <p14:creationId xmlns:p14="http://schemas.microsoft.com/office/powerpoint/2010/main" val="134925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14AF-4E0A-4574-0656-B50B61912FA3}"/>
              </a:ext>
            </a:extLst>
          </p:cNvPr>
          <p:cNvSpPr>
            <a:spLocks noGrp="1"/>
          </p:cNvSpPr>
          <p:nvPr>
            <p:ph type="title"/>
          </p:nvPr>
        </p:nvSpPr>
        <p:spPr/>
        <p:txBody>
          <a:bodyPr/>
          <a:lstStyle/>
          <a:p>
            <a:r>
              <a:rPr lang="en-US" b="1" dirty="0">
                <a:ea typeface="+mj-lt"/>
                <a:cs typeface="+mj-lt"/>
              </a:rPr>
              <a:t>Our Mission</a:t>
            </a:r>
            <a:endParaRPr lang="en-US" b="1" dirty="0"/>
          </a:p>
        </p:txBody>
      </p:sp>
      <p:sp>
        <p:nvSpPr>
          <p:cNvPr id="3" name="Content Placeholder 2">
            <a:extLst>
              <a:ext uri="{FF2B5EF4-FFF2-40B4-BE49-F238E27FC236}">
                <a16:creationId xmlns:a16="http://schemas.microsoft.com/office/drawing/2014/main" id="{72D88409-8050-9C0F-1E48-A4954726E127}"/>
              </a:ext>
            </a:extLst>
          </p:cNvPr>
          <p:cNvSpPr>
            <a:spLocks noGrp="1"/>
          </p:cNvSpPr>
          <p:nvPr>
            <p:ph idx="1"/>
          </p:nvPr>
        </p:nvSpPr>
        <p:spPr/>
        <p:txBody>
          <a:bodyPr vert="horz" lIns="91440" tIns="45720" rIns="91440" bIns="45720" rtlCol="0" anchor="t">
            <a:normAutofit/>
          </a:bodyPr>
          <a:lstStyle/>
          <a:p>
            <a:r>
              <a:rPr lang="en-US" b="1" dirty="0">
                <a:latin typeface="Lucida Sans Typewriter"/>
                <a:ea typeface="+mn-lt"/>
                <a:cs typeface="+mn-lt"/>
              </a:rPr>
              <a:t>To empower businesses to:</a:t>
            </a:r>
            <a:endParaRPr lang="en-US" b="1" dirty="0">
              <a:latin typeface="Lucida Sans Typewriter"/>
            </a:endParaRPr>
          </a:p>
          <a:p>
            <a:pPr marL="493395" lvl="1"/>
            <a:r>
              <a:rPr lang="en-US" b="1">
                <a:latin typeface="Lucida Sans Typewriter"/>
                <a:ea typeface="+mn-lt"/>
                <a:cs typeface="+mn-lt"/>
              </a:rPr>
              <a:t>Focus on core objectives.</a:t>
            </a:r>
            <a:endParaRPr lang="en-US" b="1">
              <a:latin typeface="Lucida Sans Typewriter"/>
            </a:endParaRPr>
          </a:p>
          <a:p>
            <a:pPr marL="493395" lvl="1"/>
            <a:r>
              <a:rPr lang="en-US" b="1" dirty="0">
                <a:latin typeface="Lucida Sans Typewriter"/>
                <a:ea typeface="+mn-lt"/>
                <a:cs typeface="+mn-lt"/>
              </a:rPr>
              <a:t>Achieve goals efficiently and effectively.</a:t>
            </a:r>
            <a:endParaRPr lang="en-US" b="1">
              <a:latin typeface="Lucida Sans Typewriter"/>
            </a:endParaRPr>
          </a:p>
          <a:p>
            <a:r>
              <a:rPr lang="en-US" b="1" dirty="0">
                <a:latin typeface="Lucida Sans Typewriter"/>
                <a:ea typeface="+mn-lt"/>
                <a:cs typeface="+mn-lt"/>
              </a:rPr>
              <a:t>We handle the heavy lifting in:</a:t>
            </a:r>
            <a:endParaRPr lang="en-US" b="1" dirty="0">
              <a:latin typeface="Lucida Sans Typewriter"/>
            </a:endParaRPr>
          </a:p>
          <a:p>
            <a:pPr marL="493395" lvl="1"/>
            <a:r>
              <a:rPr lang="en-US" b="1" dirty="0">
                <a:latin typeface="Lucida Sans Typewriter"/>
                <a:ea typeface="+mn-lt"/>
                <a:cs typeface="+mn-lt"/>
              </a:rPr>
              <a:t>Workforce optimization.</a:t>
            </a:r>
            <a:endParaRPr lang="en-US" b="1">
              <a:latin typeface="Lucida Sans Typewriter"/>
            </a:endParaRPr>
          </a:p>
          <a:p>
            <a:pPr marL="493395" lvl="1"/>
            <a:r>
              <a:rPr lang="en-US" b="1" dirty="0">
                <a:latin typeface="Lucida Sans Typewriter"/>
                <a:ea typeface="+mn-lt"/>
                <a:cs typeface="+mn-lt"/>
              </a:rPr>
              <a:t>Technology solutions.</a:t>
            </a:r>
            <a:endParaRPr lang="en-US" b="1">
              <a:latin typeface="Lucida Sans Typewriter"/>
            </a:endParaRPr>
          </a:p>
          <a:p>
            <a:endParaRPr lang="en-US" b="1" dirty="0">
              <a:latin typeface="Lucida Sans Typewriter"/>
            </a:endParaRPr>
          </a:p>
        </p:txBody>
      </p:sp>
      <p:sp>
        <p:nvSpPr>
          <p:cNvPr id="4" name="Date Placeholder 3">
            <a:extLst>
              <a:ext uri="{FF2B5EF4-FFF2-40B4-BE49-F238E27FC236}">
                <a16:creationId xmlns:a16="http://schemas.microsoft.com/office/drawing/2014/main" id="{25C1D535-31C3-924D-1695-4D2D6C29E93B}"/>
              </a:ext>
            </a:extLst>
          </p:cNvPr>
          <p:cNvSpPr>
            <a:spLocks noGrp="1"/>
          </p:cNvSpPr>
          <p:nvPr>
            <p:ph type="dt" sz="half" idx="10"/>
          </p:nvPr>
        </p:nvSpPr>
        <p:spPr/>
        <p:txBody>
          <a:bodyPr/>
          <a:lstStyle/>
          <a:p>
            <a:fld id="{ED7B88EB-4497-43AB-935F-C9FC8D49E43F}" type="datetime1">
              <a:t>12/3/2024</a:t>
            </a:fld>
            <a:endParaRPr lang="en-US" dirty="0"/>
          </a:p>
        </p:txBody>
      </p:sp>
      <p:sp>
        <p:nvSpPr>
          <p:cNvPr id="5" name="Footer Placeholder 4">
            <a:extLst>
              <a:ext uri="{FF2B5EF4-FFF2-40B4-BE49-F238E27FC236}">
                <a16:creationId xmlns:a16="http://schemas.microsoft.com/office/drawing/2014/main" id="{53582059-0857-EA7F-BEE6-C4529D544EA9}"/>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DFCE7F4-82C9-965F-1780-B0E9CDEE4931}"/>
              </a:ext>
            </a:extLst>
          </p:cNvPr>
          <p:cNvSpPr>
            <a:spLocks noGrp="1"/>
          </p:cNvSpPr>
          <p:nvPr>
            <p:ph type="sldNum" sz="quarter" idx="12"/>
          </p:nvPr>
        </p:nvSpPr>
        <p:spPr/>
        <p:txBody>
          <a:bodyPr/>
          <a:lstStyle/>
          <a:p>
            <a:fld id="{70C12960-6E85-460F-B6E3-5B82CB31AF3D}" type="slidenum">
              <a:rPr lang="en-US" dirty="0"/>
              <a:t>3</a:t>
            </a:fld>
            <a:endParaRPr lang="en-US" dirty="0"/>
          </a:p>
        </p:txBody>
      </p:sp>
    </p:spTree>
    <p:extLst>
      <p:ext uri="{BB962C8B-B14F-4D97-AF65-F5344CB8AC3E}">
        <p14:creationId xmlns:p14="http://schemas.microsoft.com/office/powerpoint/2010/main" val="280084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18B0-2D7E-F9AE-827C-C03B5EF0F33B}"/>
              </a:ext>
            </a:extLst>
          </p:cNvPr>
          <p:cNvSpPr>
            <a:spLocks noGrp="1"/>
          </p:cNvSpPr>
          <p:nvPr>
            <p:ph type="title"/>
          </p:nvPr>
        </p:nvSpPr>
        <p:spPr/>
        <p:txBody>
          <a:bodyPr/>
          <a:lstStyle/>
          <a:p>
            <a:r>
              <a:rPr lang="en-US" b="1" dirty="0">
                <a:ea typeface="+mj-lt"/>
                <a:cs typeface="+mj-lt"/>
              </a:rPr>
              <a:t>Our Services</a:t>
            </a:r>
            <a:endParaRPr lang="en-US" b="1" dirty="0"/>
          </a:p>
        </p:txBody>
      </p:sp>
      <p:sp>
        <p:nvSpPr>
          <p:cNvPr id="3" name="Content Placeholder 2">
            <a:extLst>
              <a:ext uri="{FF2B5EF4-FFF2-40B4-BE49-F238E27FC236}">
                <a16:creationId xmlns:a16="http://schemas.microsoft.com/office/drawing/2014/main" id="{2A7660DB-A74A-4208-71CC-FB45CDC27C10}"/>
              </a:ext>
            </a:extLst>
          </p:cNvPr>
          <p:cNvSpPr>
            <a:spLocks noGrp="1"/>
          </p:cNvSpPr>
          <p:nvPr>
            <p:ph idx="1"/>
          </p:nvPr>
        </p:nvSpPr>
        <p:spPr>
          <a:xfrm>
            <a:off x="914399" y="2559171"/>
            <a:ext cx="10262559" cy="3799601"/>
          </a:xfrm>
        </p:spPr>
        <p:txBody>
          <a:bodyPr vert="horz" lIns="91440" tIns="45720" rIns="91440" bIns="45720" rtlCol="0" anchor="t">
            <a:normAutofit fontScale="70000" lnSpcReduction="20000"/>
          </a:bodyPr>
          <a:lstStyle/>
          <a:p>
            <a:r>
              <a:rPr lang="en-US" b="1" dirty="0">
                <a:latin typeface="Lucida Sans Typewriter"/>
                <a:ea typeface="+mn-lt"/>
                <a:cs typeface="+mn-lt"/>
              </a:rPr>
              <a:t>1. Staffing &amp; Recruitment Solutions</a:t>
            </a:r>
            <a:endParaRPr lang="en-US" b="1" dirty="0">
              <a:latin typeface="Lucida Sans Typewriter"/>
            </a:endParaRPr>
          </a:p>
          <a:p>
            <a:r>
              <a:rPr lang="en-US" b="1" dirty="0">
                <a:latin typeface="Lucida Sans Typewriter"/>
                <a:ea typeface="+mn-lt"/>
                <a:cs typeface="+mn-lt"/>
              </a:rPr>
              <a:t>Connecting businesses with:</a:t>
            </a:r>
            <a:endParaRPr lang="en-US" b="1" dirty="0">
              <a:latin typeface="Lucida Sans Typewriter"/>
            </a:endParaRPr>
          </a:p>
          <a:p>
            <a:pPr marL="493395" lvl="1"/>
            <a:r>
              <a:rPr lang="en-US" b="1" dirty="0">
                <a:latin typeface="Lucida Sans Typewriter"/>
                <a:ea typeface="+mn-lt"/>
                <a:cs typeface="+mn-lt"/>
              </a:rPr>
              <a:t>Experienced specialists.</a:t>
            </a:r>
            <a:endParaRPr lang="en-US" b="1">
              <a:latin typeface="Lucida Sans Typewriter"/>
            </a:endParaRPr>
          </a:p>
          <a:p>
            <a:pPr marL="493395" lvl="1"/>
            <a:r>
              <a:rPr lang="en-US" b="1" dirty="0">
                <a:latin typeface="Lucida Sans Typewriter"/>
                <a:ea typeface="+mn-lt"/>
                <a:cs typeface="+mn-lt"/>
              </a:rPr>
              <a:t>Fresh talent across industries.</a:t>
            </a:r>
            <a:endParaRPr lang="en-US" b="1">
              <a:latin typeface="Lucida Sans Typewriter"/>
            </a:endParaRPr>
          </a:p>
          <a:p>
            <a:r>
              <a:rPr lang="en-US" b="1" dirty="0">
                <a:latin typeface="Lucida Sans Typewriter"/>
                <a:ea typeface="+mn-lt"/>
                <a:cs typeface="+mn-lt"/>
              </a:rPr>
              <a:t>Comprehensive talent acquisition tailored to client needs</a:t>
            </a:r>
          </a:p>
          <a:p>
            <a:r>
              <a:rPr lang="en-US" b="1" dirty="0">
                <a:latin typeface="Lucida Sans Typewriter"/>
                <a:ea typeface="+mn-lt"/>
                <a:cs typeface="+mn-lt"/>
              </a:rPr>
              <a:t>2. IT Services</a:t>
            </a:r>
            <a:endParaRPr lang="en-US" b="1" dirty="0">
              <a:latin typeface="Lucida Sans Typewriter"/>
            </a:endParaRPr>
          </a:p>
          <a:p>
            <a:r>
              <a:rPr lang="en-US" b="1" dirty="0">
                <a:latin typeface="Lucida Sans Typewriter"/>
                <a:ea typeface="+mn-lt"/>
                <a:cs typeface="+mn-lt"/>
              </a:rPr>
              <a:t>DevOps: Infrastructure automation and CI/CD solutions.</a:t>
            </a:r>
            <a:endParaRPr lang="en-US" b="1" dirty="0">
              <a:latin typeface="Lucida Sans Typewriter"/>
            </a:endParaRPr>
          </a:p>
          <a:p>
            <a:r>
              <a:rPr lang="en-US" b="1" dirty="0">
                <a:latin typeface="Lucida Sans Typewriter"/>
                <a:ea typeface="+mn-lt"/>
                <a:cs typeface="+mn-lt"/>
              </a:rPr>
              <a:t>Full-stack Development: Expertise in front-end, back-end, and full-stack solutions.</a:t>
            </a:r>
            <a:endParaRPr lang="en-US" b="1" dirty="0">
              <a:latin typeface="Lucida Sans Typewriter"/>
            </a:endParaRPr>
          </a:p>
          <a:p>
            <a:r>
              <a:rPr lang="en-US" b="1" dirty="0">
                <a:latin typeface="Lucida Sans Typewriter"/>
                <a:ea typeface="+mn-lt"/>
                <a:cs typeface="+mn-lt"/>
              </a:rPr>
              <a:t>Salesforce &amp; Oracle Solutions: Tailored enterprise solutions for CRM and ERP.</a:t>
            </a:r>
            <a:endParaRPr lang="en-US" b="1" dirty="0">
              <a:latin typeface="Lucida Sans Typewriter"/>
            </a:endParaRPr>
          </a:p>
          <a:p>
            <a:r>
              <a:rPr lang="en-US" b="1" dirty="0">
                <a:latin typeface="Lucida Sans Typewriter"/>
                <a:ea typeface="+mn-lt"/>
                <a:cs typeface="+mn-lt"/>
              </a:rPr>
              <a:t>Cybersecurity &amp; Networking: Enhancing security frameworks and robust network design.</a:t>
            </a:r>
            <a:endParaRPr lang="en-US" b="1" dirty="0">
              <a:latin typeface="Lucida Sans Typewriter"/>
            </a:endParaRPr>
          </a:p>
          <a:p>
            <a:endParaRPr lang="en-US" b="1" dirty="0">
              <a:latin typeface="Lucida Sans Typewriter"/>
            </a:endParaRPr>
          </a:p>
        </p:txBody>
      </p:sp>
      <p:sp>
        <p:nvSpPr>
          <p:cNvPr id="4" name="Date Placeholder 3">
            <a:extLst>
              <a:ext uri="{FF2B5EF4-FFF2-40B4-BE49-F238E27FC236}">
                <a16:creationId xmlns:a16="http://schemas.microsoft.com/office/drawing/2014/main" id="{33E94C63-05A2-E025-D6A0-D510EE3F2580}"/>
              </a:ext>
            </a:extLst>
          </p:cNvPr>
          <p:cNvSpPr>
            <a:spLocks noGrp="1"/>
          </p:cNvSpPr>
          <p:nvPr>
            <p:ph type="dt" sz="half" idx="10"/>
          </p:nvPr>
        </p:nvSpPr>
        <p:spPr/>
        <p:txBody>
          <a:bodyPr/>
          <a:lstStyle/>
          <a:p>
            <a:fld id="{53F6C4CA-3466-44A9-AB69-93D4AA1D8ABB}" type="datetime1">
              <a:t>12/3/2024</a:t>
            </a:fld>
            <a:endParaRPr lang="en-US" dirty="0"/>
          </a:p>
        </p:txBody>
      </p:sp>
      <p:sp>
        <p:nvSpPr>
          <p:cNvPr id="5" name="Footer Placeholder 4">
            <a:extLst>
              <a:ext uri="{FF2B5EF4-FFF2-40B4-BE49-F238E27FC236}">
                <a16:creationId xmlns:a16="http://schemas.microsoft.com/office/drawing/2014/main" id="{5B2F1FB7-6161-0CA8-C549-A2EAB51D49B6}"/>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8E3A1C91-A727-9EB8-CDF8-7A2DC4E97C1A}"/>
              </a:ext>
            </a:extLst>
          </p:cNvPr>
          <p:cNvSpPr>
            <a:spLocks noGrp="1"/>
          </p:cNvSpPr>
          <p:nvPr>
            <p:ph type="sldNum" sz="quarter" idx="12"/>
          </p:nvPr>
        </p:nvSpPr>
        <p:spPr/>
        <p:txBody>
          <a:bodyPr/>
          <a:lstStyle/>
          <a:p>
            <a:fld id="{70C12960-6E85-460F-B6E3-5B82CB31AF3D}" type="slidenum">
              <a:rPr lang="en-US" dirty="0"/>
              <a:t>4</a:t>
            </a:fld>
            <a:endParaRPr lang="en-US" dirty="0"/>
          </a:p>
        </p:txBody>
      </p:sp>
    </p:spTree>
    <p:extLst>
      <p:ext uri="{BB962C8B-B14F-4D97-AF65-F5344CB8AC3E}">
        <p14:creationId xmlns:p14="http://schemas.microsoft.com/office/powerpoint/2010/main" val="199964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4D765-BD06-86F0-36A4-CBD86CEAD45E}"/>
              </a:ext>
            </a:extLst>
          </p:cNvPr>
          <p:cNvSpPr>
            <a:spLocks noGrp="1"/>
          </p:cNvSpPr>
          <p:nvPr>
            <p:ph type="title"/>
          </p:nvPr>
        </p:nvSpPr>
        <p:spPr/>
        <p:txBody>
          <a:bodyPr/>
          <a:lstStyle/>
          <a:p>
            <a:r>
              <a:rPr lang="en-US" b="1" dirty="0">
                <a:ea typeface="+mj-lt"/>
                <a:cs typeface="+mj-lt"/>
              </a:rPr>
              <a:t>Why Choose Us?</a:t>
            </a:r>
            <a:endParaRPr lang="en-US" b="1" dirty="0"/>
          </a:p>
        </p:txBody>
      </p:sp>
      <p:sp>
        <p:nvSpPr>
          <p:cNvPr id="3" name="Content Placeholder 2">
            <a:extLst>
              <a:ext uri="{FF2B5EF4-FFF2-40B4-BE49-F238E27FC236}">
                <a16:creationId xmlns:a16="http://schemas.microsoft.com/office/drawing/2014/main" id="{E22A68D3-22C6-3279-C771-96050E646760}"/>
              </a:ext>
            </a:extLst>
          </p:cNvPr>
          <p:cNvSpPr>
            <a:spLocks noGrp="1"/>
          </p:cNvSpPr>
          <p:nvPr>
            <p:ph idx="1"/>
          </p:nvPr>
        </p:nvSpPr>
        <p:spPr/>
        <p:txBody>
          <a:bodyPr vert="horz" lIns="91440" tIns="45720" rIns="91440" bIns="45720" rtlCol="0" anchor="t">
            <a:normAutofit/>
          </a:bodyPr>
          <a:lstStyle/>
          <a:p>
            <a:r>
              <a:rPr lang="en-US" b="1" dirty="0">
                <a:latin typeface="Lucida Sans Typewriter"/>
                <a:ea typeface="+mn-lt"/>
                <a:cs typeface="+mn-lt"/>
              </a:rPr>
              <a:t>Industry expertise across multiple domains.</a:t>
            </a:r>
            <a:endParaRPr lang="en-US" b="1" dirty="0">
              <a:latin typeface="Lucida Sans Typewriter"/>
            </a:endParaRPr>
          </a:p>
          <a:p>
            <a:r>
              <a:rPr lang="en-US" b="1" dirty="0">
                <a:latin typeface="Lucida Sans Typewriter"/>
                <a:ea typeface="+mn-lt"/>
                <a:cs typeface="+mn-lt"/>
              </a:rPr>
              <a:t>Skilled professionals for seamless project execution.</a:t>
            </a:r>
            <a:endParaRPr lang="en-US" b="1" dirty="0">
              <a:latin typeface="Lucida Sans Typewriter"/>
            </a:endParaRPr>
          </a:p>
          <a:p>
            <a:r>
              <a:rPr lang="en-US" b="1" dirty="0">
                <a:latin typeface="Lucida Sans Typewriter"/>
                <a:ea typeface="+mn-lt"/>
                <a:cs typeface="+mn-lt"/>
              </a:rPr>
              <a:t>Commitment to client success and satisfaction.</a:t>
            </a:r>
            <a:endParaRPr lang="en-US" b="1" dirty="0">
              <a:latin typeface="Lucida Sans Typewriter"/>
            </a:endParaRPr>
          </a:p>
          <a:p>
            <a:r>
              <a:rPr lang="en-US" b="1" dirty="0">
                <a:latin typeface="Lucida Sans Typewriter"/>
                <a:ea typeface="+mn-lt"/>
                <a:cs typeface="+mn-lt"/>
              </a:rPr>
              <a:t>Modern technology solutions driving digital transformation.</a:t>
            </a:r>
            <a:endParaRPr lang="en-US" b="1" dirty="0">
              <a:latin typeface="Lucida Sans Typewriter"/>
            </a:endParaRPr>
          </a:p>
          <a:p>
            <a:endParaRPr lang="en-US" b="1" dirty="0">
              <a:latin typeface="Lucida Sans Typewriter"/>
            </a:endParaRPr>
          </a:p>
        </p:txBody>
      </p:sp>
      <p:sp>
        <p:nvSpPr>
          <p:cNvPr id="4" name="Date Placeholder 3">
            <a:extLst>
              <a:ext uri="{FF2B5EF4-FFF2-40B4-BE49-F238E27FC236}">
                <a16:creationId xmlns:a16="http://schemas.microsoft.com/office/drawing/2014/main" id="{31AA5037-FB17-E28B-246E-03F274E98957}"/>
              </a:ext>
            </a:extLst>
          </p:cNvPr>
          <p:cNvSpPr>
            <a:spLocks noGrp="1"/>
          </p:cNvSpPr>
          <p:nvPr>
            <p:ph type="dt" sz="half" idx="10"/>
          </p:nvPr>
        </p:nvSpPr>
        <p:spPr/>
        <p:txBody>
          <a:bodyPr/>
          <a:lstStyle/>
          <a:p>
            <a:fld id="{0078B98C-DC05-4CF8-933A-92383FF07B33}" type="datetime1">
              <a:t>12/3/2024</a:t>
            </a:fld>
            <a:endParaRPr lang="en-US" dirty="0"/>
          </a:p>
        </p:txBody>
      </p:sp>
      <p:sp>
        <p:nvSpPr>
          <p:cNvPr id="5" name="Footer Placeholder 4">
            <a:extLst>
              <a:ext uri="{FF2B5EF4-FFF2-40B4-BE49-F238E27FC236}">
                <a16:creationId xmlns:a16="http://schemas.microsoft.com/office/drawing/2014/main" id="{99E4E1C8-E3E7-FA2E-28A9-E9CDBFEA1558}"/>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470628E0-A169-5CFD-6A2D-1026AC5A1A7A}"/>
              </a:ext>
            </a:extLst>
          </p:cNvPr>
          <p:cNvSpPr>
            <a:spLocks noGrp="1"/>
          </p:cNvSpPr>
          <p:nvPr>
            <p:ph type="sldNum" sz="quarter" idx="12"/>
          </p:nvPr>
        </p:nvSpPr>
        <p:spPr/>
        <p:txBody>
          <a:bodyPr/>
          <a:lstStyle/>
          <a:p>
            <a:fld id="{70C12960-6E85-460F-B6E3-5B82CB31AF3D}" type="slidenum">
              <a:rPr lang="en-US" dirty="0"/>
              <a:t>5</a:t>
            </a:fld>
            <a:endParaRPr lang="en-US" dirty="0"/>
          </a:p>
        </p:txBody>
      </p:sp>
    </p:spTree>
    <p:extLst>
      <p:ext uri="{BB962C8B-B14F-4D97-AF65-F5344CB8AC3E}">
        <p14:creationId xmlns:p14="http://schemas.microsoft.com/office/powerpoint/2010/main" val="2671991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70AC3-B630-1E2F-53B8-3A53025BE843}"/>
              </a:ext>
            </a:extLst>
          </p:cNvPr>
          <p:cNvSpPr>
            <a:spLocks noGrp="1"/>
          </p:cNvSpPr>
          <p:nvPr>
            <p:ph type="title"/>
          </p:nvPr>
        </p:nvSpPr>
        <p:spPr/>
        <p:txBody>
          <a:bodyPr/>
          <a:lstStyle/>
          <a:p>
            <a:r>
              <a:rPr lang="en-US" b="1" dirty="0">
                <a:ea typeface="+mj-lt"/>
                <a:cs typeface="+mj-lt"/>
              </a:rPr>
              <a:t>Our Approach</a:t>
            </a:r>
            <a:endParaRPr lang="en-US" b="1" dirty="0"/>
          </a:p>
        </p:txBody>
      </p:sp>
      <p:sp>
        <p:nvSpPr>
          <p:cNvPr id="3" name="Content Placeholder 2">
            <a:extLst>
              <a:ext uri="{FF2B5EF4-FFF2-40B4-BE49-F238E27FC236}">
                <a16:creationId xmlns:a16="http://schemas.microsoft.com/office/drawing/2014/main" id="{42CF49DC-35BA-722D-FF18-B5643644C5F3}"/>
              </a:ext>
            </a:extLst>
          </p:cNvPr>
          <p:cNvSpPr>
            <a:spLocks noGrp="1"/>
          </p:cNvSpPr>
          <p:nvPr>
            <p:ph idx="1"/>
          </p:nvPr>
        </p:nvSpPr>
        <p:spPr/>
        <p:txBody>
          <a:bodyPr vert="horz" lIns="91440" tIns="45720" rIns="91440" bIns="45720" rtlCol="0" anchor="t">
            <a:normAutofit/>
          </a:bodyPr>
          <a:lstStyle/>
          <a:p>
            <a:r>
              <a:rPr lang="en-US" b="1" dirty="0">
                <a:latin typeface="Lucida Sans Typewriter"/>
                <a:ea typeface="+mn-lt"/>
                <a:cs typeface="+mn-lt"/>
              </a:rPr>
              <a:t>Client-Centric: We tailor our services to fit your unique requirements.</a:t>
            </a:r>
            <a:endParaRPr lang="en-US" b="1">
              <a:latin typeface="Lucida Sans Typewriter"/>
            </a:endParaRPr>
          </a:p>
          <a:p>
            <a:r>
              <a:rPr lang="en-US" b="1">
                <a:latin typeface="Lucida Sans Typewriter"/>
                <a:ea typeface="+mn-lt"/>
                <a:cs typeface="+mn-lt"/>
              </a:rPr>
              <a:t>Collaborative: Partnering closely with you to ensure goals are met.</a:t>
            </a:r>
            <a:endParaRPr lang="en-US" b="1">
              <a:latin typeface="Lucida Sans Typewriter"/>
            </a:endParaRPr>
          </a:p>
          <a:p>
            <a:r>
              <a:rPr lang="en-US" b="1" dirty="0">
                <a:latin typeface="Lucida Sans Typewriter"/>
                <a:ea typeface="+mn-lt"/>
                <a:cs typeface="+mn-lt"/>
              </a:rPr>
              <a:t>Innovative: Leveraging the latest technologies and methodologies.</a:t>
            </a:r>
            <a:endParaRPr lang="en-US" b="1">
              <a:latin typeface="Lucida Sans Typewriter"/>
            </a:endParaRPr>
          </a:p>
          <a:p>
            <a:endParaRPr lang="en-US" b="1" dirty="0">
              <a:latin typeface="Lucida Sans Typewriter"/>
            </a:endParaRPr>
          </a:p>
        </p:txBody>
      </p:sp>
      <p:sp>
        <p:nvSpPr>
          <p:cNvPr id="4" name="Date Placeholder 3">
            <a:extLst>
              <a:ext uri="{FF2B5EF4-FFF2-40B4-BE49-F238E27FC236}">
                <a16:creationId xmlns:a16="http://schemas.microsoft.com/office/drawing/2014/main" id="{441B8A94-32FB-8FBE-1CF8-8B31E01C29AE}"/>
              </a:ext>
            </a:extLst>
          </p:cNvPr>
          <p:cNvSpPr>
            <a:spLocks noGrp="1"/>
          </p:cNvSpPr>
          <p:nvPr>
            <p:ph type="dt" sz="half" idx="10"/>
          </p:nvPr>
        </p:nvSpPr>
        <p:spPr/>
        <p:txBody>
          <a:bodyPr/>
          <a:lstStyle/>
          <a:p>
            <a:fld id="{95B489CD-558D-4B9E-B5A3-F53A17B10FBC}" type="datetime1">
              <a:t>12/3/2024</a:t>
            </a:fld>
            <a:endParaRPr lang="en-US" dirty="0"/>
          </a:p>
        </p:txBody>
      </p:sp>
      <p:sp>
        <p:nvSpPr>
          <p:cNvPr id="5" name="Footer Placeholder 4">
            <a:extLst>
              <a:ext uri="{FF2B5EF4-FFF2-40B4-BE49-F238E27FC236}">
                <a16:creationId xmlns:a16="http://schemas.microsoft.com/office/drawing/2014/main" id="{A6D37D73-AAF9-5E09-A458-CCF32627FA66}"/>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CDFF5753-D174-FBC5-DB26-50F8A2AD651D}"/>
              </a:ext>
            </a:extLst>
          </p:cNvPr>
          <p:cNvSpPr>
            <a:spLocks noGrp="1"/>
          </p:cNvSpPr>
          <p:nvPr>
            <p:ph type="sldNum" sz="quarter" idx="12"/>
          </p:nvPr>
        </p:nvSpPr>
        <p:spPr/>
        <p:txBody>
          <a:bodyPr/>
          <a:lstStyle/>
          <a:p>
            <a:fld id="{70C12960-6E85-460F-B6E3-5B82CB31AF3D}" type="slidenum">
              <a:rPr lang="en-US" dirty="0"/>
              <a:t>6</a:t>
            </a:fld>
            <a:endParaRPr lang="en-US" dirty="0"/>
          </a:p>
        </p:txBody>
      </p:sp>
    </p:spTree>
    <p:extLst>
      <p:ext uri="{BB962C8B-B14F-4D97-AF65-F5344CB8AC3E}">
        <p14:creationId xmlns:p14="http://schemas.microsoft.com/office/powerpoint/2010/main" val="3236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13A0-7E46-2248-F8E7-C19BF7530A2D}"/>
              </a:ext>
            </a:extLst>
          </p:cNvPr>
          <p:cNvSpPr>
            <a:spLocks noGrp="1"/>
          </p:cNvSpPr>
          <p:nvPr>
            <p:ph type="title"/>
          </p:nvPr>
        </p:nvSpPr>
        <p:spPr/>
        <p:txBody>
          <a:bodyPr/>
          <a:lstStyle/>
          <a:p>
            <a:r>
              <a:rPr lang="en-US" b="1" dirty="0">
                <a:ea typeface="+mj-lt"/>
                <a:cs typeface="+mj-lt"/>
              </a:rPr>
              <a:t>Our Impact</a:t>
            </a:r>
            <a:endParaRPr lang="en-US" b="1" dirty="0"/>
          </a:p>
        </p:txBody>
      </p:sp>
      <p:sp>
        <p:nvSpPr>
          <p:cNvPr id="3" name="Content Placeholder 2">
            <a:extLst>
              <a:ext uri="{FF2B5EF4-FFF2-40B4-BE49-F238E27FC236}">
                <a16:creationId xmlns:a16="http://schemas.microsoft.com/office/drawing/2014/main" id="{C41869F1-4521-F39C-AB80-C18F29D07376}"/>
              </a:ext>
            </a:extLst>
          </p:cNvPr>
          <p:cNvSpPr>
            <a:spLocks noGrp="1"/>
          </p:cNvSpPr>
          <p:nvPr>
            <p:ph idx="1"/>
          </p:nvPr>
        </p:nvSpPr>
        <p:spPr/>
        <p:txBody>
          <a:bodyPr vert="horz" lIns="91440" tIns="45720" rIns="91440" bIns="45720" rtlCol="0" anchor="t">
            <a:normAutofit/>
          </a:bodyPr>
          <a:lstStyle/>
          <a:p>
            <a:r>
              <a:rPr lang="en-US" b="1" dirty="0">
                <a:latin typeface="Lucida Sans Typewriter"/>
                <a:ea typeface="+mn-lt"/>
                <a:cs typeface="+mn-lt"/>
              </a:rPr>
              <a:t>Recruitment Success: Helped businesses build high-performing teams.</a:t>
            </a:r>
            <a:endParaRPr lang="en-US" b="1">
              <a:latin typeface="Lucida Sans Typewriter"/>
            </a:endParaRPr>
          </a:p>
          <a:p>
            <a:r>
              <a:rPr lang="en-US" b="1">
                <a:latin typeface="Lucida Sans Typewriter"/>
                <a:ea typeface="+mn-lt"/>
                <a:cs typeface="+mn-lt"/>
              </a:rPr>
              <a:t>Tech Transformation: Delivered scalable IT solutions for business growth.</a:t>
            </a:r>
            <a:endParaRPr lang="en-US" b="1">
              <a:latin typeface="Lucida Sans Typewriter"/>
            </a:endParaRPr>
          </a:p>
          <a:p>
            <a:r>
              <a:rPr lang="en-US" b="1" dirty="0">
                <a:latin typeface="Lucida Sans Typewriter"/>
                <a:ea typeface="+mn-lt"/>
                <a:cs typeface="+mn-lt"/>
              </a:rPr>
              <a:t>Cybersecurity: Strengthened defense systems, protecting critical data.</a:t>
            </a:r>
            <a:endParaRPr lang="en-US" b="1">
              <a:latin typeface="Lucida Sans Typewriter"/>
            </a:endParaRPr>
          </a:p>
          <a:p>
            <a:endParaRPr lang="en-US" b="1" dirty="0">
              <a:latin typeface="Lucida Sans Typewriter"/>
            </a:endParaRPr>
          </a:p>
        </p:txBody>
      </p:sp>
      <p:sp>
        <p:nvSpPr>
          <p:cNvPr id="4" name="Date Placeholder 3">
            <a:extLst>
              <a:ext uri="{FF2B5EF4-FFF2-40B4-BE49-F238E27FC236}">
                <a16:creationId xmlns:a16="http://schemas.microsoft.com/office/drawing/2014/main" id="{E494EB97-4008-03FB-483A-D43E182BF9A1}"/>
              </a:ext>
            </a:extLst>
          </p:cNvPr>
          <p:cNvSpPr>
            <a:spLocks noGrp="1"/>
          </p:cNvSpPr>
          <p:nvPr>
            <p:ph type="dt" sz="half" idx="10"/>
          </p:nvPr>
        </p:nvSpPr>
        <p:spPr/>
        <p:txBody>
          <a:bodyPr/>
          <a:lstStyle/>
          <a:p>
            <a:fld id="{438DCF94-5FBA-4260-94A5-99E066400CF5}" type="datetime1">
              <a:t>12/3/2024</a:t>
            </a:fld>
            <a:endParaRPr lang="en-US" dirty="0"/>
          </a:p>
        </p:txBody>
      </p:sp>
      <p:sp>
        <p:nvSpPr>
          <p:cNvPr id="5" name="Footer Placeholder 4">
            <a:extLst>
              <a:ext uri="{FF2B5EF4-FFF2-40B4-BE49-F238E27FC236}">
                <a16:creationId xmlns:a16="http://schemas.microsoft.com/office/drawing/2014/main" id="{D15A79D0-DD76-FB1C-9C1F-8D5E5173EC1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92765759-2600-DE51-35BA-A0CBA2844366}"/>
              </a:ext>
            </a:extLst>
          </p:cNvPr>
          <p:cNvSpPr>
            <a:spLocks noGrp="1"/>
          </p:cNvSpPr>
          <p:nvPr>
            <p:ph type="sldNum" sz="quarter" idx="12"/>
          </p:nvPr>
        </p:nvSpPr>
        <p:spPr/>
        <p:txBody>
          <a:bodyPr/>
          <a:lstStyle/>
          <a:p>
            <a:fld id="{70C12960-6E85-460F-B6E3-5B82CB31AF3D}" type="slidenum">
              <a:rPr lang="en-US" dirty="0"/>
              <a:t>7</a:t>
            </a:fld>
            <a:endParaRPr lang="en-US" dirty="0"/>
          </a:p>
        </p:txBody>
      </p:sp>
    </p:spTree>
    <p:extLst>
      <p:ext uri="{BB962C8B-B14F-4D97-AF65-F5344CB8AC3E}">
        <p14:creationId xmlns:p14="http://schemas.microsoft.com/office/powerpoint/2010/main" val="116879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D08D0-A9DB-9DDF-ABA1-A5194E0550BC}"/>
              </a:ext>
            </a:extLst>
          </p:cNvPr>
          <p:cNvSpPr>
            <a:spLocks noGrp="1"/>
          </p:cNvSpPr>
          <p:nvPr>
            <p:ph type="title"/>
          </p:nvPr>
        </p:nvSpPr>
        <p:spPr/>
        <p:txBody>
          <a:bodyPr/>
          <a:lstStyle/>
          <a:p>
            <a:r>
              <a:rPr lang="en-US" b="1" dirty="0">
                <a:ea typeface="+mj-lt"/>
                <a:cs typeface="+mj-lt"/>
              </a:rPr>
              <a:t>Industries We Serve</a:t>
            </a:r>
            <a:endParaRPr lang="en-US" b="1" dirty="0"/>
          </a:p>
        </p:txBody>
      </p:sp>
      <p:sp>
        <p:nvSpPr>
          <p:cNvPr id="3" name="Content Placeholder 2">
            <a:extLst>
              <a:ext uri="{FF2B5EF4-FFF2-40B4-BE49-F238E27FC236}">
                <a16:creationId xmlns:a16="http://schemas.microsoft.com/office/drawing/2014/main" id="{46DF8389-06AA-A966-EF9B-6D4B18C1A483}"/>
              </a:ext>
            </a:extLst>
          </p:cNvPr>
          <p:cNvSpPr>
            <a:spLocks noGrp="1"/>
          </p:cNvSpPr>
          <p:nvPr>
            <p:ph idx="1"/>
          </p:nvPr>
        </p:nvSpPr>
        <p:spPr/>
        <p:txBody>
          <a:bodyPr vert="horz" lIns="91440" tIns="45720" rIns="91440" bIns="45720" rtlCol="0" anchor="t">
            <a:normAutofit/>
          </a:bodyPr>
          <a:lstStyle/>
          <a:p>
            <a:r>
              <a:rPr lang="en-US" b="1" dirty="0">
                <a:latin typeface="Lucida Sans Typewriter"/>
                <a:ea typeface="+mn-lt"/>
                <a:cs typeface="+mn-lt"/>
              </a:rPr>
              <a:t>Information Technology</a:t>
            </a:r>
            <a:endParaRPr lang="en-US" b="1" dirty="0">
              <a:latin typeface="Lucida Sans Typewriter"/>
            </a:endParaRPr>
          </a:p>
          <a:p>
            <a:r>
              <a:rPr lang="en-US" b="1" dirty="0">
                <a:latin typeface="Lucida Sans Typewriter"/>
              </a:rPr>
              <a:t>Operations</a:t>
            </a:r>
          </a:p>
          <a:p>
            <a:r>
              <a:rPr lang="en-US" b="1" dirty="0">
                <a:latin typeface="Lucida Sans Typewriter"/>
                <a:ea typeface="+mn-lt"/>
                <a:cs typeface="+mn-lt"/>
              </a:rPr>
              <a:t>Retail</a:t>
            </a:r>
            <a:endParaRPr lang="en-US" b="1">
              <a:latin typeface="Lucida Sans Typewriter"/>
            </a:endParaRPr>
          </a:p>
          <a:p>
            <a:r>
              <a:rPr lang="en-US" b="1" dirty="0">
                <a:latin typeface="Lucida Sans Typewriter"/>
                <a:ea typeface="+mn-lt"/>
                <a:cs typeface="+mn-lt"/>
              </a:rPr>
              <a:t>Finance</a:t>
            </a:r>
            <a:endParaRPr lang="en-US" b="1">
              <a:latin typeface="Lucida Sans Typewriter"/>
            </a:endParaRPr>
          </a:p>
          <a:p>
            <a:r>
              <a:rPr lang="en-US" b="1" dirty="0">
                <a:latin typeface="Lucida Sans Typewriter"/>
                <a:ea typeface="+mn-lt"/>
                <a:cs typeface="+mn-lt"/>
              </a:rPr>
              <a:t>Manufacturing</a:t>
            </a:r>
            <a:endParaRPr lang="en-US" b="1">
              <a:latin typeface="Lucida Sans Typewriter"/>
            </a:endParaRPr>
          </a:p>
          <a:p>
            <a:endParaRPr lang="en-US" dirty="0"/>
          </a:p>
        </p:txBody>
      </p:sp>
      <p:sp>
        <p:nvSpPr>
          <p:cNvPr id="4" name="Date Placeholder 3">
            <a:extLst>
              <a:ext uri="{FF2B5EF4-FFF2-40B4-BE49-F238E27FC236}">
                <a16:creationId xmlns:a16="http://schemas.microsoft.com/office/drawing/2014/main" id="{3241C788-5AF6-F299-A27A-08410C9C9F54}"/>
              </a:ext>
            </a:extLst>
          </p:cNvPr>
          <p:cNvSpPr>
            <a:spLocks noGrp="1"/>
          </p:cNvSpPr>
          <p:nvPr>
            <p:ph type="dt" sz="half" idx="10"/>
          </p:nvPr>
        </p:nvSpPr>
        <p:spPr/>
        <p:txBody>
          <a:bodyPr/>
          <a:lstStyle/>
          <a:p>
            <a:fld id="{DE328454-FB94-4BD2-AF54-B42B3EFABFF0}" type="datetime1">
              <a:t>12/3/2024</a:t>
            </a:fld>
            <a:endParaRPr lang="en-US" dirty="0"/>
          </a:p>
        </p:txBody>
      </p:sp>
      <p:sp>
        <p:nvSpPr>
          <p:cNvPr id="5" name="Footer Placeholder 4">
            <a:extLst>
              <a:ext uri="{FF2B5EF4-FFF2-40B4-BE49-F238E27FC236}">
                <a16:creationId xmlns:a16="http://schemas.microsoft.com/office/drawing/2014/main" id="{4100D969-5FF3-99DC-2D15-3BC1038C016F}"/>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4D7FB10E-A9E4-8CF1-AA44-E95D394904A0}"/>
              </a:ext>
            </a:extLst>
          </p:cNvPr>
          <p:cNvSpPr>
            <a:spLocks noGrp="1"/>
          </p:cNvSpPr>
          <p:nvPr>
            <p:ph type="sldNum" sz="quarter" idx="12"/>
          </p:nvPr>
        </p:nvSpPr>
        <p:spPr/>
        <p:txBody>
          <a:bodyPr/>
          <a:lstStyle/>
          <a:p>
            <a:fld id="{70C12960-6E85-460F-B6E3-5B82CB31AF3D}" type="slidenum">
              <a:rPr lang="en-US" dirty="0"/>
              <a:t>8</a:t>
            </a:fld>
            <a:endParaRPr lang="en-US" dirty="0"/>
          </a:p>
        </p:txBody>
      </p:sp>
    </p:spTree>
    <p:extLst>
      <p:ext uri="{BB962C8B-B14F-4D97-AF65-F5344CB8AC3E}">
        <p14:creationId xmlns:p14="http://schemas.microsoft.com/office/powerpoint/2010/main" val="518529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84B1B-9070-E189-ECE8-E388F3F007DA}"/>
              </a:ext>
            </a:extLst>
          </p:cNvPr>
          <p:cNvSpPr>
            <a:spLocks noGrp="1"/>
          </p:cNvSpPr>
          <p:nvPr>
            <p:ph type="title"/>
          </p:nvPr>
        </p:nvSpPr>
        <p:spPr>
          <a:xfrm>
            <a:off x="914400" y="480205"/>
            <a:ext cx="10262559" cy="1489494"/>
          </a:xfrm>
        </p:spPr>
        <p:txBody>
          <a:bodyPr/>
          <a:lstStyle/>
          <a:p>
            <a:r>
              <a:rPr lang="en-US" b="1" dirty="0"/>
              <a:t>Client Testimonials</a:t>
            </a:r>
          </a:p>
          <a:p>
            <a:endParaRPr lang="en-US" dirty="0"/>
          </a:p>
        </p:txBody>
      </p:sp>
      <p:sp>
        <p:nvSpPr>
          <p:cNvPr id="3" name="Content Placeholder 2">
            <a:extLst>
              <a:ext uri="{FF2B5EF4-FFF2-40B4-BE49-F238E27FC236}">
                <a16:creationId xmlns:a16="http://schemas.microsoft.com/office/drawing/2014/main" id="{2BA214F2-4B6F-FCCA-54CF-C31DFB89993B}"/>
              </a:ext>
            </a:extLst>
          </p:cNvPr>
          <p:cNvSpPr>
            <a:spLocks noGrp="1"/>
          </p:cNvSpPr>
          <p:nvPr>
            <p:ph idx="1"/>
          </p:nvPr>
        </p:nvSpPr>
        <p:spPr>
          <a:xfrm>
            <a:off x="914399" y="1969700"/>
            <a:ext cx="10262559" cy="4575977"/>
          </a:xfrm>
        </p:spPr>
        <p:txBody>
          <a:bodyPr vert="horz" lIns="91440" tIns="45720" rIns="91440" bIns="45720" rtlCol="0" anchor="t">
            <a:noAutofit/>
          </a:bodyPr>
          <a:lstStyle/>
          <a:p>
            <a:r>
              <a:rPr lang="en-US" sz="1800" b="1" dirty="0"/>
              <a:t>1. Exceptional Staffing Services</a:t>
            </a:r>
          </a:p>
          <a:p>
            <a:r>
              <a:rPr lang="en-US" sz="1800" dirty="0"/>
              <a:t>"Pink Dinosaur has been a game-changer for our recruitment process. They quickly identified highly skilled candidates that fit seamlessly into our team. Their understanding of our needs was unmatched."</a:t>
            </a:r>
            <a:endParaRPr lang="en-US" b="1" dirty="0"/>
          </a:p>
          <a:p>
            <a:pPr marL="0" indent="0">
              <a:buNone/>
            </a:pPr>
            <a:r>
              <a:rPr lang="en-US" sz="1800" b="1" dirty="0"/>
              <a:t>    – HR Manager, Global Retail Firm</a:t>
            </a:r>
            <a:endParaRPr lang="en-US" b="1" dirty="0"/>
          </a:p>
          <a:p>
            <a:r>
              <a:rPr lang="en-US" sz="1800" b="1" dirty="0"/>
              <a:t>2. Outstanding IT Expertise</a:t>
            </a:r>
            <a:endParaRPr lang="en-US" b="1" dirty="0"/>
          </a:p>
          <a:p>
            <a:r>
              <a:rPr lang="en-US" sz="1800" dirty="0"/>
              <a:t>"We partnered with Pink Dinosaur to modernize our IT infrastructure, and the results were beyond our expectations. Their team’s expertise in DevOps and cybersecurity has significantly improved our operational efficiency and data security.</a:t>
            </a:r>
            <a:r>
              <a:rPr lang="en-US" sz="1800" b="1" dirty="0"/>
              <a:t>"</a:t>
            </a:r>
          </a:p>
          <a:p>
            <a:pPr marL="0" indent="0">
              <a:buNone/>
            </a:pPr>
            <a:r>
              <a:rPr lang="en-US" sz="1800" b="1" dirty="0"/>
              <a:t>    – CTO, FinTech Startup</a:t>
            </a:r>
          </a:p>
          <a:p>
            <a:endParaRPr lang="en-US" sz="1800" b="1" dirty="0"/>
          </a:p>
          <a:p>
            <a:endParaRPr lang="en-US" sz="1800" dirty="0"/>
          </a:p>
          <a:p>
            <a:pPr marL="0" indent="0">
              <a:buNone/>
            </a:pPr>
            <a:endParaRPr lang="en-US" sz="1800" dirty="0"/>
          </a:p>
          <a:p>
            <a:endParaRPr lang="en-US" sz="1800" dirty="0"/>
          </a:p>
        </p:txBody>
      </p:sp>
      <p:sp>
        <p:nvSpPr>
          <p:cNvPr id="4" name="Date Placeholder 3">
            <a:extLst>
              <a:ext uri="{FF2B5EF4-FFF2-40B4-BE49-F238E27FC236}">
                <a16:creationId xmlns:a16="http://schemas.microsoft.com/office/drawing/2014/main" id="{CE6D0AC4-7F3E-A9DA-8F33-433B19916194}"/>
              </a:ext>
            </a:extLst>
          </p:cNvPr>
          <p:cNvSpPr>
            <a:spLocks noGrp="1"/>
          </p:cNvSpPr>
          <p:nvPr>
            <p:ph type="dt" sz="half" idx="10"/>
          </p:nvPr>
        </p:nvSpPr>
        <p:spPr/>
        <p:txBody>
          <a:bodyPr/>
          <a:lstStyle/>
          <a:p>
            <a:fld id="{F4B67E41-15D6-4E60-913F-E3D88F54E07D}" type="datetime1">
              <a:t>12/3/2024</a:t>
            </a:fld>
            <a:endParaRPr lang="en-US" dirty="0"/>
          </a:p>
        </p:txBody>
      </p:sp>
      <p:sp>
        <p:nvSpPr>
          <p:cNvPr id="5" name="Footer Placeholder 4">
            <a:extLst>
              <a:ext uri="{FF2B5EF4-FFF2-40B4-BE49-F238E27FC236}">
                <a16:creationId xmlns:a16="http://schemas.microsoft.com/office/drawing/2014/main" id="{0ADAD5B1-A705-A8B7-EC66-C7628445149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6C55A796-0056-85D9-5E44-A979808D9CDF}"/>
              </a:ext>
            </a:extLst>
          </p:cNvPr>
          <p:cNvSpPr>
            <a:spLocks noGrp="1"/>
          </p:cNvSpPr>
          <p:nvPr>
            <p:ph type="sldNum" sz="quarter" idx="12"/>
          </p:nvPr>
        </p:nvSpPr>
        <p:spPr/>
        <p:txBody>
          <a:bodyPr/>
          <a:lstStyle/>
          <a:p>
            <a:fld id="{70C12960-6E85-460F-B6E3-5B82CB31AF3D}" type="slidenum">
              <a:rPr lang="en-US" dirty="0"/>
              <a:t>9</a:t>
            </a:fld>
            <a:endParaRPr lang="en-US" dirty="0"/>
          </a:p>
        </p:txBody>
      </p:sp>
    </p:spTree>
    <p:extLst>
      <p:ext uri="{BB962C8B-B14F-4D97-AF65-F5344CB8AC3E}">
        <p14:creationId xmlns:p14="http://schemas.microsoft.com/office/powerpoint/2010/main" val="1863940366"/>
      </p:ext>
    </p:extLst>
  </p:cSld>
  <p:clrMapOvr>
    <a:masterClrMapping/>
  </p:clrMapOvr>
</p:sld>
</file>

<file path=ppt/theme/theme1.xml><?xml version="1.0" encoding="utf-8"?>
<a:theme xmlns:a="http://schemas.openxmlformats.org/drawingml/2006/main" name="DashVTI">
  <a:themeElements>
    <a:clrScheme name="DashVTI">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DashVTI">
      <a:majorFont>
        <a:latin typeface="Grandview Display"/>
        <a:ea typeface=""/>
        <a:cs typeface=""/>
      </a:majorFont>
      <a:minorFont>
        <a:latin typeface="Grandview Display"/>
        <a:ea typeface=""/>
        <a:cs typeface=""/>
      </a:minorFont>
    </a:fontScheme>
    <a:fmtScheme name="Dash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E0E31462-65AE-4087-9B94-B3347EE711B2}" vid="{CA8B31CB-369F-4872-A917-A9EAAF91827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DashVTI</vt:lpstr>
      <vt:lpstr>Welcome to Pink Dinosaur </vt:lpstr>
      <vt:lpstr>Who We Are</vt:lpstr>
      <vt:lpstr>Our Mission</vt:lpstr>
      <vt:lpstr>Our Services</vt:lpstr>
      <vt:lpstr>Why Choose Us?</vt:lpstr>
      <vt:lpstr>Our Approach</vt:lpstr>
      <vt:lpstr>Our Impact</vt:lpstr>
      <vt:lpstr>Industries We Serve</vt:lpstr>
      <vt:lpstr>Client Testimonials </vt:lpstr>
      <vt:lpstr>PowerPoint Presentation</vt:lpstr>
      <vt:lpstr>Let’s Collaborate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196</cp:revision>
  <dcterms:created xsi:type="dcterms:W3CDTF">2024-11-25T16:33:20Z</dcterms:created>
  <dcterms:modified xsi:type="dcterms:W3CDTF">2024-12-04T06:01:33Z</dcterms:modified>
</cp:coreProperties>
</file>